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4" r:id="rId5"/>
    <p:sldId id="263" r:id="rId6"/>
    <p:sldId id="262" r:id="rId7"/>
    <p:sldId id="261" r:id="rId8"/>
    <p:sldId id="260" r:id="rId9"/>
    <p:sldId id="259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610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898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685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5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80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57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97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07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41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382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94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F661E-F322-4C17-842D-7FB0D1C8E1EE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4ED3C-440F-4595-BB25-BB91546A5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179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603" y="104775"/>
            <a:ext cx="12010197" cy="64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182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946" y="361950"/>
            <a:ext cx="11530090" cy="62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92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76" y="-1"/>
            <a:ext cx="11866990" cy="6724023"/>
          </a:xfrm>
          <a:prstGeom prst="rect">
            <a:avLst/>
          </a:prstGeom>
          <a:solidFill>
            <a:srgbClr val="EFEFEA"/>
          </a:solidFill>
        </p:spPr>
      </p:pic>
    </p:spTree>
    <p:extLst>
      <p:ext uri="{BB962C8B-B14F-4D97-AF65-F5344CB8AC3E}">
        <p14:creationId xmlns:p14="http://schemas.microsoft.com/office/powerpoint/2010/main" val="3995838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06" y="219075"/>
            <a:ext cx="11854943" cy="654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56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121" y="276225"/>
            <a:ext cx="11669629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66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2" y="76200"/>
            <a:ext cx="11887853" cy="649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783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225" y="200025"/>
            <a:ext cx="11734799" cy="6553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4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1" y="239300"/>
            <a:ext cx="11849100" cy="649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302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19" y="209550"/>
            <a:ext cx="11887456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106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266700"/>
            <a:ext cx="11725275" cy="646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673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Magic Systems</dc:creator>
  <cp:lastModifiedBy>Magic Systems</cp:lastModifiedBy>
  <cp:revision>3</cp:revision>
  <dcterms:created xsi:type="dcterms:W3CDTF">2025-12-19T14:44:37Z</dcterms:created>
  <dcterms:modified xsi:type="dcterms:W3CDTF">2025-12-24T08:48:03Z</dcterms:modified>
</cp:coreProperties>
</file>

<file path=docProps/thumbnail.jpeg>
</file>